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4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DFC4-F219-4E60-B3DA-E9ABF04B0C42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349533-C0DD-4C5C-AEC4-33CA460B9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DFC4-F219-4E60-B3DA-E9ABF04B0C42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9533-C0DD-4C5C-AEC4-33CA460B9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DFC4-F219-4E60-B3DA-E9ABF04B0C42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9533-C0DD-4C5C-AEC4-33CA460B9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DFC4-F219-4E60-B3DA-E9ABF04B0C42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349533-C0DD-4C5C-AEC4-33CA460B9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DFC4-F219-4E60-B3DA-E9ABF04B0C42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9533-C0DD-4C5C-AEC4-33CA460B9B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DFC4-F219-4E60-B3DA-E9ABF04B0C42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9533-C0DD-4C5C-AEC4-33CA460B9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DFC4-F219-4E60-B3DA-E9ABF04B0C42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4349533-C0DD-4C5C-AEC4-33CA460B9B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DFC4-F219-4E60-B3DA-E9ABF04B0C42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9533-C0DD-4C5C-AEC4-33CA460B9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DFC4-F219-4E60-B3DA-E9ABF04B0C42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9533-C0DD-4C5C-AEC4-33CA460B9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DFC4-F219-4E60-B3DA-E9ABF04B0C42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9533-C0DD-4C5C-AEC4-33CA460B9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4DFC4-F219-4E60-B3DA-E9ABF04B0C42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9533-C0DD-4C5C-AEC4-33CA460B9B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44DFC4-F219-4E60-B3DA-E9ABF04B0C42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349533-C0DD-4C5C-AEC4-33CA460B9B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Bernard MT Condensed" pitchFamily="18" charset="0"/>
              </a:rPr>
              <a:t>ALZHEIMER’S DISEASE</a:t>
            </a:r>
            <a:endParaRPr lang="en-US" sz="7200" dirty="0">
              <a:latin typeface="Bernard MT Condense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Adapted from </a:t>
            </a:r>
            <a:r>
              <a:rPr lang="en-US" i="1" dirty="0" smtClean="0"/>
              <a:t>Caring for People with Alzheimer's Disease: A Manual for Facility Staff </a:t>
            </a:r>
            <a:r>
              <a:rPr lang="en-US" dirty="0" smtClean="0"/>
              <a:t>(2nd edition),</a:t>
            </a:r>
            <a:endParaRPr lang="en-US" dirty="0"/>
          </a:p>
        </p:txBody>
      </p:sp>
      <p:pic>
        <p:nvPicPr>
          <p:cNvPr id="4" name="Picture 3" descr="alzheimer'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304800"/>
            <a:ext cx="3200400" cy="364639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Stage Mild: Symptoms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334000"/>
          </a:xfrm>
        </p:spPr>
        <p:txBody>
          <a:bodyPr>
            <a:noAutofit/>
          </a:bodyPr>
          <a:lstStyle/>
          <a:p>
            <a:r>
              <a:rPr lang="en-US" dirty="0" smtClean="0"/>
              <a:t>Has </a:t>
            </a:r>
            <a:r>
              <a:rPr lang="en-US" dirty="0" smtClean="0"/>
              <a:t>trouble recognizing familiar people and own </a:t>
            </a:r>
            <a:r>
              <a:rPr lang="en-US" dirty="0" smtClean="0"/>
              <a:t>objects</a:t>
            </a:r>
            <a:endParaRPr lang="en-US" dirty="0" smtClean="0"/>
          </a:p>
          <a:p>
            <a:r>
              <a:rPr lang="en-US" dirty="0" smtClean="0"/>
              <a:t>Continuously repeats stories, </a:t>
            </a:r>
            <a:r>
              <a:rPr lang="en-US" dirty="0" smtClean="0"/>
              <a:t>words</a:t>
            </a:r>
            <a:r>
              <a:rPr lang="en-US" dirty="0" smtClean="0"/>
              <a:t>, statements, or motions like tearing tissues. </a:t>
            </a:r>
          </a:p>
          <a:p>
            <a:r>
              <a:rPr lang="en-US" dirty="0" smtClean="0"/>
              <a:t>Has restless, repetitive movements in late afternoon or evening, such as </a:t>
            </a:r>
            <a:r>
              <a:rPr lang="en-US" dirty="0" smtClean="0"/>
              <a:t>pacing or </a:t>
            </a:r>
            <a:r>
              <a:rPr lang="en-US" dirty="0" smtClean="0"/>
              <a:t>trying </a:t>
            </a:r>
            <a:r>
              <a:rPr lang="en-US" dirty="0" smtClean="0"/>
              <a:t>doorknobs</a:t>
            </a:r>
            <a:endParaRPr lang="en-US" dirty="0" smtClean="0"/>
          </a:p>
          <a:p>
            <a:r>
              <a:rPr lang="en-US" dirty="0" smtClean="0"/>
              <a:t>Cannot organize thoughts or follow logical </a:t>
            </a:r>
            <a:r>
              <a:rPr lang="en-US" dirty="0" smtClean="0"/>
              <a:t>directions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Stage Moderate: Symptoms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334000"/>
          </a:xfrm>
        </p:spPr>
        <p:txBody>
          <a:bodyPr>
            <a:noAutofit/>
          </a:bodyPr>
          <a:lstStyle/>
          <a:p>
            <a:r>
              <a:rPr lang="en-US" dirty="0" smtClean="0"/>
              <a:t>May </a:t>
            </a:r>
            <a:r>
              <a:rPr lang="en-US" dirty="0" smtClean="0"/>
              <a:t>be able to read but cannot formulate the correct response to a written request. </a:t>
            </a:r>
          </a:p>
          <a:p>
            <a:r>
              <a:rPr lang="en-US" dirty="0" smtClean="0"/>
              <a:t>May </a:t>
            </a:r>
            <a:r>
              <a:rPr lang="en-US" dirty="0" smtClean="0"/>
              <a:t>behave </a:t>
            </a:r>
            <a:r>
              <a:rPr lang="en-US" dirty="0" smtClean="0"/>
              <a:t>inappropriately, such as </a:t>
            </a:r>
            <a:r>
              <a:rPr lang="en-US" dirty="0" smtClean="0"/>
              <a:t>cursing, threatening, </a:t>
            </a:r>
            <a:r>
              <a:rPr lang="en-US" dirty="0" smtClean="0"/>
              <a:t>hitting, biting, screaming or grabbing. </a:t>
            </a:r>
          </a:p>
          <a:p>
            <a:r>
              <a:rPr lang="en-US" dirty="0" smtClean="0"/>
              <a:t>May become sloppy or forget manners. </a:t>
            </a:r>
          </a:p>
          <a:p>
            <a:r>
              <a:rPr lang="en-US" dirty="0" smtClean="0"/>
              <a:t>May see, hear, smell, or taste things that are not there. </a:t>
            </a:r>
          </a:p>
          <a:p>
            <a:r>
              <a:rPr lang="en-US" dirty="0" smtClean="0"/>
              <a:t>May accuse spouse of an affair or family members of stealing.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Stage Moderate:  Symptoms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/>
          <a:lstStyle/>
          <a:p>
            <a:r>
              <a:rPr lang="en-US" dirty="0" smtClean="0"/>
              <a:t>Naps frequently or awakens at night believing it is time to go to work. </a:t>
            </a:r>
          </a:p>
          <a:p>
            <a:r>
              <a:rPr lang="en-US" dirty="0" smtClean="0"/>
              <a:t>May think mirror image is following him or television story is happening to her. </a:t>
            </a:r>
          </a:p>
          <a:p>
            <a:r>
              <a:rPr lang="en-US" dirty="0" smtClean="0"/>
              <a:t>Needs help finding the toilet, using the shower, remembering to drink, and dressing for the weather or occasion. </a:t>
            </a:r>
            <a:endParaRPr lang="en-US" dirty="0" smtClean="0"/>
          </a:p>
          <a:p>
            <a:r>
              <a:rPr lang="en-US" dirty="0" smtClean="0"/>
              <a:t>Makes up stories to fill gaps in memory. For example might say, "Mama will come for me when she gets off work."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Stage Severe: </a:t>
            </a:r>
            <a:r>
              <a:rPr lang="en-US" sz="5400" dirty="0" smtClean="0"/>
              <a:t>Symptoms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257800"/>
          </a:xfrm>
        </p:spPr>
        <p:txBody>
          <a:bodyPr>
            <a:normAutofit/>
          </a:bodyPr>
          <a:lstStyle/>
          <a:p>
            <a:r>
              <a:rPr lang="en-US" sz="3500" dirty="0" smtClean="0"/>
              <a:t>Doesn't </a:t>
            </a:r>
            <a:r>
              <a:rPr lang="en-US" sz="3500" dirty="0" smtClean="0"/>
              <a:t>recognize self or close family. </a:t>
            </a:r>
          </a:p>
          <a:p>
            <a:r>
              <a:rPr lang="en-US" sz="3500" dirty="0" smtClean="0"/>
              <a:t>Speaks in gibberish, is mute, or is difficult to understand. </a:t>
            </a:r>
          </a:p>
          <a:p>
            <a:r>
              <a:rPr lang="en-US" sz="3500" dirty="0" smtClean="0"/>
              <a:t>May refuse to eat, chokes, or forgets to swallow. </a:t>
            </a:r>
          </a:p>
          <a:p>
            <a:r>
              <a:rPr lang="en-US" sz="3500" dirty="0" smtClean="0"/>
              <a:t>May repetitively cry out, pat or touch everything. </a:t>
            </a:r>
          </a:p>
          <a:p>
            <a:r>
              <a:rPr lang="en-US" sz="3500" dirty="0" smtClean="0"/>
              <a:t>Loses control of bowel and bladder.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Stage Severe: Symptoms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>
            <a:normAutofit fontScale="92500" lnSpcReduction="10000"/>
          </a:bodyPr>
          <a:lstStyle/>
          <a:p>
            <a:r>
              <a:rPr lang="en-US" sz="3500" dirty="0" smtClean="0"/>
              <a:t>Loses weight and skin becomes thin and tears easily. </a:t>
            </a:r>
          </a:p>
          <a:p>
            <a:r>
              <a:rPr lang="en-US" sz="3500" dirty="0" smtClean="0"/>
              <a:t>May look uncomfortable or cry out when transferred or touched. </a:t>
            </a:r>
          </a:p>
          <a:p>
            <a:r>
              <a:rPr lang="en-US" sz="3500" dirty="0" smtClean="0"/>
              <a:t>Forgets how to walk or is too unsteady or weak to stand alone. </a:t>
            </a:r>
          </a:p>
          <a:p>
            <a:r>
              <a:rPr lang="en-US" sz="3500" dirty="0" smtClean="0"/>
              <a:t>May have seizures, frequent infections, falls. </a:t>
            </a:r>
          </a:p>
          <a:p>
            <a:r>
              <a:rPr lang="en-US" sz="3500" dirty="0" smtClean="0"/>
              <a:t>May groan, scream or mumble loudly. </a:t>
            </a:r>
          </a:p>
          <a:p>
            <a:r>
              <a:rPr lang="en-US" sz="3500" dirty="0" smtClean="0"/>
              <a:t>Needs total assistance for all activities of daily living.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latin typeface="Bernard MT Condensed" pitchFamily="18" charset="0"/>
              </a:rPr>
              <a:t>ALZHEIMER’S DISEASE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5200" dirty="0" smtClean="0">
                <a:latin typeface="Cambria" pitchFamily="18" charset="0"/>
              </a:rPr>
              <a:t>Alzheimer's disease (AD) is the most common form of dementia among older people. Dementia is a brain disorder that seriously affects a person's ability to carry out daily activities.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latin typeface="Bernard MT Condensed" pitchFamily="18" charset="0"/>
              </a:rPr>
              <a:t>ALZHEIMER’S DISEASE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Cambria" pitchFamily="18" charset="0"/>
              </a:rPr>
              <a:t>Alzheimer’s begins slowly. It first involves the parts of the brain that control thought, memory and language.  </a:t>
            </a:r>
            <a:endParaRPr lang="en-US" sz="4400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latin typeface="Bernard MT Condensed" pitchFamily="18" charset="0"/>
              </a:rPr>
              <a:t>ALZHEIMER’S DISEASE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smtClean="0">
                <a:latin typeface="Cambria" pitchFamily="18" charset="0"/>
              </a:rPr>
              <a:t>Alzheimer’s </a:t>
            </a:r>
            <a:r>
              <a:rPr lang="en-US" sz="4800" dirty="0" smtClean="0">
                <a:latin typeface="Cambria" pitchFamily="18" charset="0"/>
              </a:rPr>
              <a:t>usually begins after age 60. The risk goes up as you get older. Your risk is also higher if a family member has had the disease.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latin typeface="Bernard MT Condensed" pitchFamily="18" charset="0"/>
              </a:rPr>
              <a:t>ALZHEIMER’S DISEASE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>
                <a:latin typeface="Cambria" pitchFamily="18" charset="0"/>
              </a:rPr>
              <a:t>No treatment can stop the disease. However, some drugs may help keep symptoms from getting worse for a limited time.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Stage Mild: Symptoms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4162"/>
            <a:ext cx="9144000" cy="53038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Has </a:t>
            </a:r>
            <a:r>
              <a:rPr lang="en-US" sz="3600" dirty="0" smtClean="0"/>
              <a:t>difficulty with new learning and making new memories. </a:t>
            </a:r>
          </a:p>
          <a:p>
            <a:r>
              <a:rPr lang="en-US" sz="3600" dirty="0" smtClean="0"/>
              <a:t>Has trouble finding words - may substitute or make up words that sound like or mean something like the forgotten word. </a:t>
            </a:r>
          </a:p>
          <a:p>
            <a:r>
              <a:rPr lang="en-US" sz="3600" dirty="0" smtClean="0"/>
              <a:t>May stop talking to avoid making mistakes. </a:t>
            </a:r>
          </a:p>
          <a:p>
            <a:r>
              <a:rPr lang="en-US" sz="3600" dirty="0" smtClean="0"/>
              <a:t>Easily </a:t>
            </a:r>
            <a:r>
              <a:rPr lang="en-US" sz="3600" dirty="0" smtClean="0"/>
              <a:t>loses way going to familiar places.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Stage Mild: </a:t>
            </a:r>
            <a:r>
              <a:rPr lang="en-US" sz="4800" dirty="0" smtClean="0"/>
              <a:t>Symptoms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5486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Resists </a:t>
            </a:r>
            <a:r>
              <a:rPr lang="en-US" sz="3600" dirty="0" smtClean="0"/>
              <a:t>change or new things. </a:t>
            </a:r>
          </a:p>
          <a:p>
            <a:r>
              <a:rPr lang="en-US" sz="3600" dirty="0" smtClean="0"/>
              <a:t>Asks </a:t>
            </a:r>
            <a:r>
              <a:rPr lang="en-US" sz="3600" dirty="0" smtClean="0"/>
              <a:t>repetitive questions. </a:t>
            </a:r>
          </a:p>
          <a:p>
            <a:r>
              <a:rPr lang="en-US" sz="3600" dirty="0" smtClean="0"/>
              <a:t>uncharacteristically </a:t>
            </a:r>
            <a:r>
              <a:rPr lang="en-US" sz="3600" dirty="0" smtClean="0"/>
              <a:t>angry when frustrated or tired. </a:t>
            </a:r>
          </a:p>
          <a:p>
            <a:r>
              <a:rPr lang="en-US" sz="3600" dirty="0" smtClean="0"/>
              <a:t>Loses </a:t>
            </a:r>
            <a:r>
              <a:rPr lang="en-US" sz="3600" dirty="0" smtClean="0"/>
              <a:t>or misplaces things by </a:t>
            </a:r>
            <a:r>
              <a:rPr lang="en-US" sz="3600" dirty="0" smtClean="0"/>
              <a:t>putting </a:t>
            </a:r>
            <a:r>
              <a:rPr lang="en-US" sz="3600" dirty="0" smtClean="0"/>
              <a:t>them in odd places or forgets where things go, such as putting clothes in the dishwasher.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Stage Mild: </a:t>
            </a:r>
            <a:r>
              <a:rPr lang="en-US" sz="5400" dirty="0" smtClean="0"/>
              <a:t>Symptoms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</p:spPr>
        <p:txBody>
          <a:bodyPr>
            <a:normAutofit fontScale="70000" lnSpcReduction="20000"/>
          </a:bodyPr>
          <a:lstStyle/>
          <a:p>
            <a:r>
              <a:rPr lang="en-US" sz="5800" dirty="0" smtClean="0"/>
              <a:t>Won't </a:t>
            </a:r>
            <a:r>
              <a:rPr lang="en-US" sz="5800" dirty="0" smtClean="0"/>
              <a:t>make decisions. For example, when asked what she wants to eat, says "I'll have what she is having." </a:t>
            </a:r>
          </a:p>
          <a:p>
            <a:r>
              <a:rPr lang="en-US" sz="5800" dirty="0" smtClean="0"/>
              <a:t>Takes longer to do routine chores</a:t>
            </a:r>
          </a:p>
          <a:p>
            <a:r>
              <a:rPr lang="en-US" sz="5800" dirty="0" smtClean="0"/>
              <a:t>Forgets to pay, pays too much, or forgets how to pay - may hand the checkout person a wallet instead of the correct amount of money. </a:t>
            </a:r>
          </a:p>
          <a:p>
            <a:r>
              <a:rPr lang="en-US" sz="5800" dirty="0" smtClean="0"/>
              <a:t>Forgets to eat, eats only one kind of food, or eats constantly.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Stage Mild: </a:t>
            </a:r>
            <a:r>
              <a:rPr lang="en-US" sz="5400" dirty="0" smtClean="0"/>
              <a:t>Symptoms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>
            <a:normAutofit fontScale="77500" lnSpcReduction="20000"/>
          </a:bodyPr>
          <a:lstStyle/>
          <a:p>
            <a:r>
              <a:rPr lang="en-US" sz="4100" dirty="0" smtClean="0"/>
              <a:t>Mixes </a:t>
            </a:r>
            <a:r>
              <a:rPr lang="en-US" sz="4100" dirty="0" smtClean="0"/>
              <a:t>up identity of people, such as thinking a son is a brother or that a wife is a stranger. </a:t>
            </a:r>
          </a:p>
          <a:p>
            <a:r>
              <a:rPr lang="en-US" sz="4100" dirty="0" smtClean="0"/>
              <a:t>Poor judgment creates safety issues when left alone - may wander and risk exposure, poisoning, falls, self-neglect or exploitation. </a:t>
            </a:r>
          </a:p>
          <a:p>
            <a:r>
              <a:rPr lang="en-US" sz="4100" dirty="0" smtClean="0"/>
              <a:t>A</a:t>
            </a:r>
            <a:r>
              <a:rPr lang="en-US" sz="4100" dirty="0" smtClean="0"/>
              <a:t>wakens </a:t>
            </a:r>
            <a:r>
              <a:rPr lang="en-US" sz="4100" dirty="0" smtClean="0"/>
              <a:t>at night believing it is time to go to work. </a:t>
            </a:r>
          </a:p>
          <a:p>
            <a:r>
              <a:rPr lang="en-US" sz="4100" dirty="0" smtClean="0"/>
              <a:t>May think mirror image is following him or television story is happening to her. </a:t>
            </a:r>
          </a:p>
          <a:p>
            <a:r>
              <a:rPr lang="en-US" sz="4100" dirty="0" smtClean="0"/>
              <a:t>Needs help finding the toilet, using the shower, remembering to drink, and dressing for the weather or occasion.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</TotalTime>
  <Words>730</Words>
  <Application>Microsoft Office PowerPoint</Application>
  <PresentationFormat>On-screen Show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Trek</vt:lpstr>
      <vt:lpstr>ALZHEIMER’S DISEASE</vt:lpstr>
      <vt:lpstr>ALZHEIMER’S DISEASE</vt:lpstr>
      <vt:lpstr>ALZHEIMER’S DISEASE</vt:lpstr>
      <vt:lpstr>ALZHEIMER’S DISEASE</vt:lpstr>
      <vt:lpstr>ALZHEIMER’S DISEASE</vt:lpstr>
      <vt:lpstr>Stage Mild: Symptoms</vt:lpstr>
      <vt:lpstr>Stage Mild: Symptoms</vt:lpstr>
      <vt:lpstr>Stage Mild: Symptoms</vt:lpstr>
      <vt:lpstr>Stage Mild: Symptoms</vt:lpstr>
      <vt:lpstr>Stage Mild: Symptoms</vt:lpstr>
      <vt:lpstr>Stage Moderate: Symptoms</vt:lpstr>
      <vt:lpstr>Stage Moderate:  Symptoms</vt:lpstr>
      <vt:lpstr>Stage Severe: Symptoms</vt:lpstr>
      <vt:lpstr>Stage Severe: Symptoms</vt:lpstr>
    </vt:vector>
  </TitlesOfParts>
  <Company>AST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ALZHEIMER’S DISEASE</dc:title>
  <dc:creator>Comp13</dc:creator>
  <cp:lastModifiedBy>Comp13</cp:lastModifiedBy>
  <cp:revision>6</cp:revision>
  <dcterms:created xsi:type="dcterms:W3CDTF">2010-10-26T14:54:57Z</dcterms:created>
  <dcterms:modified xsi:type="dcterms:W3CDTF">2010-10-26T16:49:01Z</dcterms:modified>
</cp:coreProperties>
</file>